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>
      <p:cViewPr varScale="1">
        <p:scale>
          <a:sx n="110" d="100"/>
          <a:sy n="110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389BA7-72BB-4245-9EC5-A86036C9F9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54C8FB3-BEE5-5445-8522-29D5D54D0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1C9271-C411-6342-96C4-F5B954845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A17F-56B9-AC48-BCF0-2558C5CDB8E1}" type="datetimeFigureOut">
              <a:rPr lang="de-DE" smtClean="0"/>
              <a:t>24.11.19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9F3CF9-1FC6-0740-AF52-9461445DB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55DB25-5938-2B4F-BF6A-330049411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9553-A56D-D242-AA91-5F7F6B32FF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452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87602-E661-1543-B18F-2224F9370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35726D8-92A2-D540-A69B-E4EDFE926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A95C6D5-1638-C44D-8845-4920BAE1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A17F-56B9-AC48-BCF0-2558C5CDB8E1}" type="datetimeFigureOut">
              <a:rPr lang="de-DE" smtClean="0"/>
              <a:t>24.11.19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11D0C2-55CA-7743-BCE9-5B3D613E4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9B5E88-1879-2E49-9B6F-435CD93FC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9553-A56D-D242-AA91-5F7F6B32FF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288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65E158B-3662-A14F-9250-2DD0386D17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EF018FB-776C-7947-8687-491D6BBDD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F76A5A5-A8E4-6D49-963A-4316EABDF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A17F-56B9-AC48-BCF0-2558C5CDB8E1}" type="datetimeFigureOut">
              <a:rPr lang="de-DE" smtClean="0"/>
              <a:t>24.11.19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F4A787-431E-8D44-80D4-DD145D4CC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6F5310-7A52-5A43-9CE2-51BB57421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9553-A56D-D242-AA91-5F7F6B32FF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2667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3D1419-D294-7641-9016-6E5E606BA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5EF68E-B5C4-8D42-A2F9-D7F4665C0C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DDB43B-BDBB-F349-B6CF-1724F8389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A17F-56B9-AC48-BCF0-2558C5CDB8E1}" type="datetimeFigureOut">
              <a:rPr lang="de-DE" smtClean="0"/>
              <a:t>24.11.19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E346399-92C5-E44B-B9BA-0445B23E9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A942213-3966-2C43-80B6-07178BC21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9553-A56D-D242-AA91-5F7F6B32FF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06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034793-8FC6-C64C-92A8-DF50D77E2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70F949A-BE77-2642-B021-896E559640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2332FEA-86B4-9F47-B796-C80DD62C4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A17F-56B9-AC48-BCF0-2558C5CDB8E1}" type="datetimeFigureOut">
              <a:rPr lang="de-DE" smtClean="0"/>
              <a:t>24.11.19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30D26B2-D631-D343-89B1-912D5449D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03B2C5-A39D-CC4D-8F33-15A4B84D5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9553-A56D-D242-AA91-5F7F6B32FF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7332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770E86-B15B-EB40-B493-2FA3C5A96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B920912-0CD0-CE48-8C3C-B6B664841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375DAD1-A9D7-B046-9D3D-537182AC28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C66E5E3-E2E3-3F45-AE53-3A9B902F6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A17F-56B9-AC48-BCF0-2558C5CDB8E1}" type="datetimeFigureOut">
              <a:rPr lang="de-DE" smtClean="0"/>
              <a:t>24.11.19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AEDA5C1-B0C5-1A4F-8817-D533E1CA8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9EECB1E-1B3C-8F46-BD49-05C773028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9553-A56D-D242-AA91-5F7F6B32FF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6551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D53EFF-6CC0-9543-B642-52D8AA4B6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089831-C08D-D246-922A-CE4E7D4DF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C5D1777-C913-C341-A6AF-E174659B7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D3515CD-7387-794C-A116-F0C55B4D37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3E7D4A9-18C2-C845-83BB-57110DB645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FB90F61-804C-FD41-B07F-60E3DDEF2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A17F-56B9-AC48-BCF0-2558C5CDB8E1}" type="datetimeFigureOut">
              <a:rPr lang="de-DE" smtClean="0"/>
              <a:t>24.11.19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C76F0AB-B88F-1346-94D7-D74FE28EB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98857AA-1289-4146-9895-96F3FA25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9553-A56D-D242-AA91-5F7F6B32FF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86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AD7232-EE19-B54D-88E3-4FF2BF212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032F4E9-4AF8-574F-BF36-657828877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A17F-56B9-AC48-BCF0-2558C5CDB8E1}" type="datetimeFigureOut">
              <a:rPr lang="de-DE" smtClean="0"/>
              <a:t>24.11.19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D40BDB4-10CC-474F-B35A-4D5846E72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5CFC569-94FA-2848-A802-21C23129B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9553-A56D-D242-AA91-5F7F6B32FF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4987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A97567A-2929-F046-BCDE-3C2976100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A17F-56B9-AC48-BCF0-2558C5CDB8E1}" type="datetimeFigureOut">
              <a:rPr lang="de-DE" smtClean="0"/>
              <a:t>24.11.19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C937EE3-0D16-E84B-A0E2-DF5949369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82BED72-3D30-4845-AFC3-9B1CF8C4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9553-A56D-D242-AA91-5F7F6B32FF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351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169C4A-08F7-DE46-B853-D59D68718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3C91B6-FBD7-D942-BD45-88BA5C992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53FE681-8CE5-F14F-BB74-C25AE9AED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C3057B9-0A2D-C746-95CD-38470B2FD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A17F-56B9-AC48-BCF0-2558C5CDB8E1}" type="datetimeFigureOut">
              <a:rPr lang="de-DE" smtClean="0"/>
              <a:t>24.11.19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1768827-3849-1C47-B8B1-0D34FC8F1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F747EC6-DD96-8F43-9699-F95431290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9553-A56D-D242-AA91-5F7F6B32FF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3734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491ADB-4379-3848-847D-ACEF179C9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7B7BA0F-C040-5641-A6B4-2AE91CEFE4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3D0E4BA-6763-6048-BE5E-39FDA7819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54D606A-E113-8444-A45F-31FEFF477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CA17F-56B9-AC48-BCF0-2558C5CDB8E1}" type="datetimeFigureOut">
              <a:rPr lang="de-DE" smtClean="0"/>
              <a:t>24.11.19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04857AC-A430-CA48-810E-FE9DE21E3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6327D51-B572-874B-8E1D-3A9912885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A9553-A56D-D242-AA91-5F7F6B32FF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940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21E60AA-FE69-7446-A264-6B09AB462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715009-4E8E-A84B-9EC3-BC949359E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8666EA-3F9F-C54B-A9E4-C80489C7D6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CA17F-56B9-AC48-BCF0-2558C5CDB8E1}" type="datetimeFigureOut">
              <a:rPr lang="de-DE" smtClean="0"/>
              <a:t>24.11.19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6ECB40-CF94-EC4A-A9A4-140900CBD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438E04-4303-5C4A-994D-8E7475D2A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A9553-A56D-D242-AA91-5F7F6B32FF7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61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hyperlink" Target="https://www.babelsberger-filmgymnasium.de/attachment/module/2516/Aufnahmeantrag%20bfg%2010.10.2018-%20Druckversion%20neu.doc?download=true" TargetMode="External"/><Relationship Id="rId7" Type="http://schemas.openxmlformats.org/officeDocument/2006/relationships/hyperlink" Target="https://www.lenne-schule.de/start.htm" TargetMode="External"/><Relationship Id="rId12" Type="http://schemas.openxmlformats.org/officeDocument/2006/relationships/image" Target="../media/image8.jpeg"/><Relationship Id="rId17" Type="http://schemas.openxmlformats.org/officeDocument/2006/relationships/image" Target="../media/image12.jpeg"/><Relationship Id="rId2" Type="http://schemas.openxmlformats.org/officeDocument/2006/relationships/image" Target="../media/image2.png"/><Relationship Id="rId16" Type="http://schemas.openxmlformats.org/officeDocument/2006/relationships/hyperlink" Target="https://www.google.de/url?sa=i&amp;rct=j&amp;q=&amp;esrc=s&amp;source=images&amp;cd=&amp;ved=2ahUKEwjRmpf1zPjlAhVM_aQKHZcHCi8QjRx6BAgBEAQ&amp;url=https%3A%2F%2Fwww.einsteingymnasium-potsdam.de%2Findex.php%2Farchiv%2F1-halbjahr-20122013&amp;psig=AOvVaw0m-ixY5rM_heEAugV2J8-x&amp;ust=157433281550614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jpeg"/><Relationship Id="rId5" Type="http://schemas.openxmlformats.org/officeDocument/2006/relationships/hyperlink" Target="https://www.gymnasium-babelsberg.de/" TargetMode="External"/><Relationship Id="rId15" Type="http://schemas.openxmlformats.org/officeDocument/2006/relationships/image" Target="../media/image11.png"/><Relationship Id="rId10" Type="http://schemas.openxmlformats.org/officeDocument/2006/relationships/hyperlink" Target="https://de.wikipedia.org/w/index.php?title=Datei:Gesamtschule.jpg&amp;filetimestamp=20060916053502&amp;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6.jpe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BC497D-443E-FC49-896D-2C10F1A180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/>
              <a:t>Schüler*innen einer Stadt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401BA83-B871-6E47-B5D9-7327A15A95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Erstes Treffen am 11.11.2019 im Bertha-von-Suttner-Gymnasium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D452338-DFFE-7C45-90A0-28F69B9B242E}"/>
              </a:ext>
            </a:extLst>
          </p:cNvPr>
          <p:cNvPicPr/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856" y="529273"/>
            <a:ext cx="2746058" cy="140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191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2ED58F-ECE7-0F4D-9FAB-B1A08C2FC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331" y="227013"/>
            <a:ext cx="8520026" cy="1135854"/>
          </a:xfrm>
        </p:spPr>
        <p:txBody>
          <a:bodyPr/>
          <a:lstStyle/>
          <a:p>
            <a:pPr algn="ctr"/>
            <a:r>
              <a:rPr lang="de-DE" b="1" dirty="0"/>
              <a:t>          Teilnehmer*innen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B4190D-3071-0E48-8D2A-638A9D4D9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133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		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076C966-208B-FF4B-B075-FA6C58D8AE1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52" y="2947192"/>
            <a:ext cx="2262718" cy="127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/var/folders/_h/wbxffdts7p971m2g_3nyszq00000gn/T/com.microsoft.Powerpoint/WebArchiveCopyPasteTempFiles/100x100-max-logo_bfg_klein.jpg">
            <a:hlinkClick r:id="rId3"/>
            <a:extLst>
              <a:ext uri="{FF2B5EF4-FFF2-40B4-BE49-F238E27FC236}">
                <a16:creationId xmlns:a16="http://schemas.microsoft.com/office/drawing/2014/main" id="{90D47E0C-06A1-E649-82F7-B4D550162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440" y="345166"/>
            <a:ext cx="1694898" cy="154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ertha-von-Suttner-Gymnasium Babelsberg">
            <a:hlinkClick r:id="rId5"/>
            <a:extLst>
              <a:ext uri="{FF2B5EF4-FFF2-40B4-BE49-F238E27FC236}">
                <a16:creationId xmlns:a16="http://schemas.microsoft.com/office/drawing/2014/main" id="{2EE95131-0719-5B4C-9F3C-C057809EB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" y="4552950"/>
            <a:ext cx="42291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/var/folders/_h/wbxffdts7p971m2g_3nyszq00000gn/T/com.microsoft.Powerpoint/WebArchiveCopyPasteTempFiles/logo.png">
            <a:hlinkClick r:id="rId7"/>
            <a:extLst>
              <a:ext uri="{FF2B5EF4-FFF2-40B4-BE49-F238E27FC236}">
                <a16:creationId xmlns:a16="http://schemas.microsoft.com/office/drawing/2014/main" id="{A7487836-0C50-2E43-97FF-0A46EFE64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590" y="4538298"/>
            <a:ext cx="19685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/var/folders/_h/wbxffdts7p971m2g_3nyszq00000gn/T/com.microsoft.Powerpoint/WebArchiveCopyPasteTempFiles/pimage.do?cat=23&amp;id=1">
            <a:extLst>
              <a:ext uri="{FF2B5EF4-FFF2-40B4-BE49-F238E27FC236}">
                <a16:creationId xmlns:a16="http://schemas.microsoft.com/office/drawing/2014/main" id="{B97797C5-89E6-5B4E-BE1D-9F544CA8F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00" y="227012"/>
            <a:ext cx="25273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Gesamtschule.jpg">
            <a:hlinkClick r:id="rId10"/>
            <a:extLst>
              <a:ext uri="{FF2B5EF4-FFF2-40B4-BE49-F238E27FC236}">
                <a16:creationId xmlns:a16="http://schemas.microsoft.com/office/drawing/2014/main" id="{2A3FFD6E-91D3-7F4C-9F17-921AEB2EF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403" y="5543550"/>
            <a:ext cx="279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/var/folders/_h/wbxffdts7p971m2g_3nyszq00000gn/T/com.microsoft.Powerpoint/WebArchiveCopyPasteTempFiles/cropped-jagdstern_drewitz_logo-klein.jpg?itok=pzVFUGo1">
            <a:extLst>
              <a:ext uri="{FF2B5EF4-FFF2-40B4-BE49-F238E27FC236}">
                <a16:creationId xmlns:a16="http://schemas.microsoft.com/office/drawing/2014/main" id="{E4479772-268E-0A49-AEFE-CD5454736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375" y="2212759"/>
            <a:ext cx="2008362" cy="200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/var/folders/_h/wbxffdts7p971m2g_3nyszq00000gn/T/com.microsoft.Powerpoint/WebArchiveCopyPasteTempFiles/Logo-blau.png">
            <a:extLst>
              <a:ext uri="{FF2B5EF4-FFF2-40B4-BE49-F238E27FC236}">
                <a16:creationId xmlns:a16="http://schemas.microsoft.com/office/drawing/2014/main" id="{7AF7148E-E0AB-0149-8451-544CD0E27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020" y="376429"/>
            <a:ext cx="2673349" cy="267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Neue Gesamtschule Babelsberg">
            <a:extLst>
              <a:ext uri="{FF2B5EF4-FFF2-40B4-BE49-F238E27FC236}">
                <a16:creationId xmlns:a16="http://schemas.microsoft.com/office/drawing/2014/main" id="{EA6D7D1B-EFD0-0443-A988-6ED379D78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322" y="3199194"/>
            <a:ext cx="2384925" cy="162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DEFA502-CFD3-D246-9BD4-2DEC0D9B05D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91433" y="1094077"/>
            <a:ext cx="2553182" cy="2053646"/>
          </a:xfrm>
          <a:prstGeom prst="rect">
            <a:avLst/>
          </a:prstGeom>
        </p:spPr>
      </p:pic>
      <p:pic>
        <p:nvPicPr>
          <p:cNvPr id="5" name="Picture 2" descr="Bildergebnis für einsteingymnasium potsdam">
            <a:hlinkClick r:id="rId16"/>
            <a:extLst>
              <a:ext uri="{FF2B5EF4-FFF2-40B4-BE49-F238E27FC236}">
                <a16:creationId xmlns:a16="http://schemas.microsoft.com/office/drawing/2014/main" id="{F699323A-622B-DB41-8877-3105E9212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08" y="3333016"/>
            <a:ext cx="1981214" cy="202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747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B7CA18-191E-D548-8597-46E62CF42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25391"/>
          </a:xfrm>
        </p:spPr>
        <p:txBody>
          <a:bodyPr/>
          <a:lstStyle/>
          <a:p>
            <a:pPr algn="ctr"/>
            <a:r>
              <a:rPr lang="de-DE" b="1" dirty="0"/>
              <a:t>Ideen der Schülersprecher*innen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8047EB-E6A4-AE44-AF30-474B83705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E7FF62F-0731-0E42-8631-DA0248A85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34" y="-457922"/>
            <a:ext cx="10324616" cy="774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34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7ADD94-D43B-5549-BE97-CB22E4B03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b="1" dirty="0"/>
              <a:t>Verabredungen zur Weiterarbeit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216B1B-AF12-A040-B744-C90421B38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nächstes Treffen im Dezember (noch dreimal in diesem Schuljahr)</a:t>
            </a:r>
          </a:p>
          <a:p>
            <a:r>
              <a:rPr lang="de-DE" dirty="0"/>
              <a:t>Idee in die jeweiligen Schülersprecher*</a:t>
            </a:r>
            <a:r>
              <a:rPr lang="de-DE" dirty="0" err="1"/>
              <a:t>innenkonferenzen</a:t>
            </a:r>
            <a:r>
              <a:rPr lang="de-DE" dirty="0"/>
              <a:t> mitnehmen</a:t>
            </a:r>
          </a:p>
          <a:p>
            <a:r>
              <a:rPr lang="de-DE" dirty="0"/>
              <a:t>jüngere Schülersprecher*innen integrieren</a:t>
            </a:r>
          </a:p>
          <a:p>
            <a:r>
              <a:rPr lang="de-DE" dirty="0"/>
              <a:t>heute fehlende Schülersprecher*innen informieren</a:t>
            </a:r>
          </a:p>
          <a:p>
            <a:r>
              <a:rPr lang="de-DE" dirty="0"/>
              <a:t>Termin- und Ortsvorschlag nach </a:t>
            </a:r>
            <a:r>
              <a:rPr lang="de-DE"/>
              <a:t>nächstem Netzwerkstreffen</a:t>
            </a:r>
            <a:endParaRPr lang="de-DE" dirty="0"/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BB12FF8-7836-DF43-92DF-BAAA3FFA1432}"/>
              </a:ext>
            </a:extLst>
          </p:cNvPr>
          <p:cNvPicPr/>
          <p:nvPr/>
        </p:nvPicPr>
        <p:blipFill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193" y="4572000"/>
            <a:ext cx="3674744" cy="215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72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Macintosh PowerPoint</Application>
  <PresentationFormat>Breitbild</PresentationFormat>
  <Paragraphs>11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Schüler*innen einer Stadt</vt:lpstr>
      <vt:lpstr>          Teilnehmer*innen</vt:lpstr>
      <vt:lpstr>Ideen der Schülersprecher*innen</vt:lpstr>
      <vt:lpstr>Verabredungen zur Weiterarbeit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Schüler*innen einer Stadt</dc:title>
  <dc:creator>Doreen Geschke</dc:creator>
  <cp:lastModifiedBy>Doreen Geschke</cp:lastModifiedBy>
  <cp:revision>10</cp:revision>
  <dcterms:created xsi:type="dcterms:W3CDTF">2019-11-15T19:33:17Z</dcterms:created>
  <dcterms:modified xsi:type="dcterms:W3CDTF">2019-11-24T19:28:50Z</dcterms:modified>
</cp:coreProperties>
</file>